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3"/>
  </p:sldMasterIdLst>
  <p:notesMasterIdLst>
    <p:notesMasterId r:id="rId5"/>
  </p:notesMasterIdLst>
  <p:sldIdLst>
    <p:sldId id="672" r:id="rId4"/>
    <p:sldId id="696" r:id="rId6"/>
    <p:sldId id="682" r:id="rId7"/>
    <p:sldId id="699" r:id="rId8"/>
    <p:sldId id="1825" r:id="rId9"/>
    <p:sldId id="1824" r:id="rId10"/>
    <p:sldId id="559" r:id="rId11"/>
    <p:sldId id="651" r:id="rId12"/>
    <p:sldId id="561" r:id="rId13"/>
    <p:sldId id="690" r:id="rId14"/>
    <p:sldId id="691" r:id="rId15"/>
    <p:sldId id="1826" r:id="rId16"/>
    <p:sldId id="576" r:id="rId17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大赛介绍页面" id="{E6DCE105-C659-41A6-A16B-06D32DD339E7}">
          <p14:sldIdLst/>
        </p14:section>
        <p14:section name="默认节" id="{F43CF2C3-3950-4E40-A02F-66DCCF188A6B}">
          <p14:sldIdLst>
            <p14:sldId id="696"/>
            <p14:sldId id="651"/>
            <p14:sldId id="576"/>
            <p14:sldId id="561"/>
            <p14:sldId id="1824"/>
            <p14:sldId id="559"/>
            <p14:sldId id="699"/>
            <p14:sldId id="1826"/>
            <p14:sldId id="682"/>
            <p14:sldId id="1825"/>
            <p14:sldId id="672"/>
            <p14:sldId id="691"/>
            <p14:sldId id="69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FDFCFB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832" autoAdjust="0"/>
    <p:restoredTop sz="79874" autoAdjust="0"/>
  </p:normalViewPr>
  <p:slideViewPr>
    <p:cSldViewPr snapToGrid="0">
      <p:cViewPr varScale="1">
        <p:scale>
          <a:sx n="76" d="100"/>
          <a:sy n="76" d="100"/>
        </p:scale>
        <p:origin x="77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398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1" Type="http://schemas.openxmlformats.org/officeDocument/2006/relationships/tags" Target="tags/tag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51752-2BA6-4267-BD9C-0255A6E7A7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树, 户外, 建筑物, 道路&#10;&#10;自动生成的说明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>
            <a:fillRect/>
          </a:stretch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0402823" y="853956"/>
            <a:ext cx="1875342" cy="6834393"/>
            <a:chOff x="10402823" y="853956"/>
            <a:chExt cx="1875342" cy="6834393"/>
          </a:xfrm>
        </p:grpSpPr>
        <p:sp>
          <p:nvSpPr>
            <p:cNvPr id="15" name="任意多边形: 形状 14"/>
            <p:cNvSpPr/>
            <p:nvPr userDrawn="1"/>
          </p:nvSpPr>
          <p:spPr>
            <a:xfrm rot="17975649">
              <a:off x="7764318" y="3492461"/>
              <a:ext cx="6834393" cy="1557383"/>
            </a:xfrm>
            <a:custGeom>
              <a:avLst/>
              <a:gdLst>
                <a:gd name="connsiteX0" fmla="*/ 4887162 w 6834393"/>
                <a:gd name="connsiteY0" fmla="*/ 1105918 h 1557383"/>
                <a:gd name="connsiteX1" fmla="*/ 4092251 w 6834393"/>
                <a:gd name="connsiteY1" fmla="*/ 1557383 h 1557383"/>
                <a:gd name="connsiteX2" fmla="*/ 884506 w 6834393"/>
                <a:gd name="connsiteY2" fmla="*/ 1557383 h 1557383"/>
                <a:gd name="connsiteX3" fmla="*/ 628100 w 6834393"/>
                <a:gd name="connsiteY3" fmla="*/ 1105918 h 1557383"/>
                <a:gd name="connsiteX4" fmla="*/ 6834393 w 6834393"/>
                <a:gd name="connsiteY4" fmla="*/ 0 h 1557383"/>
                <a:gd name="connsiteX5" fmla="*/ 6039483 w 6834393"/>
                <a:gd name="connsiteY5" fmla="*/ 451465 h 1557383"/>
                <a:gd name="connsiteX6" fmla="*/ 256407 w 6834393"/>
                <a:gd name="connsiteY6" fmla="*/ 451465 h 1557383"/>
                <a:gd name="connsiteX7" fmla="*/ 0 w 6834393"/>
                <a:gd name="connsiteY7" fmla="*/ 0 h 155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34393" h="1557383">
                  <a:moveTo>
                    <a:pt x="4887162" y="1105918"/>
                  </a:moveTo>
                  <a:lnTo>
                    <a:pt x="4092251" y="1557383"/>
                  </a:lnTo>
                  <a:lnTo>
                    <a:pt x="884506" y="1557383"/>
                  </a:lnTo>
                  <a:lnTo>
                    <a:pt x="628100" y="1105918"/>
                  </a:lnTo>
                  <a:close/>
                  <a:moveTo>
                    <a:pt x="6834393" y="0"/>
                  </a:moveTo>
                  <a:lnTo>
                    <a:pt x="6039483" y="451465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6" name="任意多边形: 形状 15"/>
            <p:cNvSpPr/>
            <p:nvPr userDrawn="1"/>
          </p:nvSpPr>
          <p:spPr>
            <a:xfrm rot="17975649">
              <a:off x="8726108" y="4052302"/>
              <a:ext cx="5546729" cy="1557384"/>
            </a:xfrm>
            <a:custGeom>
              <a:avLst/>
              <a:gdLst>
                <a:gd name="connsiteX0" fmla="*/ 3599499 w 5546729"/>
                <a:gd name="connsiteY0" fmla="*/ 1105919 h 1557384"/>
                <a:gd name="connsiteX1" fmla="*/ 2804588 w 5546729"/>
                <a:gd name="connsiteY1" fmla="*/ 1557384 h 1557384"/>
                <a:gd name="connsiteX2" fmla="*/ 884507 w 5546729"/>
                <a:gd name="connsiteY2" fmla="*/ 1557383 h 1557384"/>
                <a:gd name="connsiteX3" fmla="*/ 628100 w 5546729"/>
                <a:gd name="connsiteY3" fmla="*/ 1105919 h 1557384"/>
                <a:gd name="connsiteX4" fmla="*/ 5546729 w 5546729"/>
                <a:gd name="connsiteY4" fmla="*/ 1 h 1557384"/>
                <a:gd name="connsiteX5" fmla="*/ 4751818 w 5546729"/>
                <a:gd name="connsiteY5" fmla="*/ 451466 h 1557384"/>
                <a:gd name="connsiteX6" fmla="*/ 256407 w 5546729"/>
                <a:gd name="connsiteY6" fmla="*/ 451465 h 1557384"/>
                <a:gd name="connsiteX7" fmla="*/ 0 w 5546729"/>
                <a:gd name="connsiteY7" fmla="*/ 0 h 155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46729" h="1557384">
                  <a:moveTo>
                    <a:pt x="3599499" y="1105919"/>
                  </a:moveTo>
                  <a:lnTo>
                    <a:pt x="2804588" y="1557384"/>
                  </a:lnTo>
                  <a:lnTo>
                    <a:pt x="884507" y="1557383"/>
                  </a:lnTo>
                  <a:lnTo>
                    <a:pt x="628100" y="1105919"/>
                  </a:lnTo>
                  <a:close/>
                  <a:moveTo>
                    <a:pt x="5546729" y="1"/>
                  </a:moveTo>
                  <a:lnTo>
                    <a:pt x="4751818" y="451466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7" name="图片 16" descr="图片包含 树, 户外, 建筑物, 道路&#10;&#10;自动生成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>
            <a:fillRect/>
          </a:stretch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22" name="直接连接符 21"/>
          <p:cNvCxnSpPr/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6" name="文本占位符 25"/>
          <p:cNvSpPr>
            <a:spLocks noGrp="1"/>
          </p:cNvSpPr>
          <p:nvPr>
            <p:ph type="body" sz="quarter" idx="10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27" name="文本占位符 25"/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  <a:endParaRPr lang="en-US" altLang="zh-CN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1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1" name="椭圆 60"/>
          <p:cNvSpPr/>
          <p:nvPr userDrawn="1"/>
        </p:nvSpPr>
        <p:spPr>
          <a:xfrm>
            <a:off x="5194921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2" name="椭圆 61"/>
          <p:cNvSpPr/>
          <p:nvPr userDrawn="1"/>
        </p:nvSpPr>
        <p:spPr>
          <a:xfrm>
            <a:off x="8999857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0" name="椭圆 29"/>
          <p:cNvSpPr/>
          <p:nvPr userDrawn="1"/>
        </p:nvSpPr>
        <p:spPr>
          <a:xfrm>
            <a:off x="1389985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4" name="图片占位符 53"/>
          <p:cNvSpPr>
            <a:spLocks noGrp="1"/>
          </p:cNvSpPr>
          <p:nvPr>
            <p:ph type="pic" sz="quarter" idx="12"/>
          </p:nvPr>
        </p:nvSpPr>
        <p:spPr>
          <a:xfrm>
            <a:off x="1437869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sp>
        <p:nvSpPr>
          <p:cNvPr id="29" name="矩形 28"/>
          <p:cNvSpPr/>
          <p:nvPr userDrawn="1"/>
        </p:nvSpPr>
        <p:spPr>
          <a:xfrm>
            <a:off x="660400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2" name="矩形 31"/>
          <p:cNvSpPr/>
          <p:nvPr userDrawn="1"/>
        </p:nvSpPr>
        <p:spPr>
          <a:xfrm>
            <a:off x="8270272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1" name="矩形 40"/>
          <p:cNvSpPr/>
          <p:nvPr userDrawn="1"/>
        </p:nvSpPr>
        <p:spPr>
          <a:xfrm>
            <a:off x="4465336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9" name="图片占位符 58"/>
          <p:cNvSpPr>
            <a:spLocks noGrp="1"/>
          </p:cNvSpPr>
          <p:nvPr>
            <p:ph type="pic" sz="quarter" idx="13"/>
          </p:nvPr>
        </p:nvSpPr>
        <p:spPr>
          <a:xfrm>
            <a:off x="5242805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60" name="图片占位符 59"/>
          <p:cNvSpPr>
            <a:spLocks noGrp="1"/>
          </p:cNvSpPr>
          <p:nvPr>
            <p:ph type="pic" sz="quarter" idx="14"/>
          </p:nvPr>
        </p:nvSpPr>
        <p:spPr>
          <a:xfrm>
            <a:off x="9047741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/>
          </a:p>
        </p:txBody>
      </p:sp>
      <p:sp>
        <p:nvSpPr>
          <p:cNvPr id="63" name="文本占位符 8"/>
          <p:cNvSpPr>
            <a:spLocks noGrp="1"/>
          </p:cNvSpPr>
          <p:nvPr>
            <p:ph type="body" sz="quarter" idx="15" hasCustomPrompt="1"/>
          </p:nvPr>
        </p:nvSpPr>
        <p:spPr>
          <a:xfrm>
            <a:off x="943753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66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822334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67" name="文本占位符 8"/>
          <p:cNvSpPr>
            <a:spLocks noGrp="1"/>
          </p:cNvSpPr>
          <p:nvPr>
            <p:ph type="body" sz="quarter" idx="17" hasCustomPrompt="1"/>
          </p:nvPr>
        </p:nvSpPr>
        <p:spPr>
          <a:xfrm>
            <a:off x="4748689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68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4627270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69" name="文本占位符 8"/>
          <p:cNvSpPr>
            <a:spLocks noGrp="1"/>
          </p:cNvSpPr>
          <p:nvPr>
            <p:ph type="body" sz="quarter" idx="19" hasCustomPrompt="1"/>
          </p:nvPr>
        </p:nvSpPr>
        <p:spPr>
          <a:xfrm>
            <a:off x="8553625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70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8432206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1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35" name="组合 34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6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8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cxnSp>
        <p:nvCxnSpPr>
          <p:cNvPr id="27" name="直接连接符 26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cxnSp>
        <p:nvCxnSpPr>
          <p:cNvPr id="28" name="直接连接符 27"/>
          <p:cNvCxnSpPr/>
          <p:nvPr userDrawn="1"/>
        </p:nvCxnSpPr>
        <p:spPr>
          <a:xfrm>
            <a:off x="669228" y="3632200"/>
            <a:ext cx="10858500" cy="0"/>
          </a:xfrm>
          <a:prstGeom prst="line">
            <a:avLst/>
          </a:prstGeom>
          <a:ln w="25400" cap="flat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 userDrawn="1"/>
        </p:nvSpPr>
        <p:spPr>
          <a:xfrm>
            <a:off x="669228" y="1496583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>
            <a:off x="9394356" y="3984612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图片占位符 42"/>
          <p:cNvSpPr>
            <a:spLocks noGrp="1"/>
          </p:cNvSpPr>
          <p:nvPr>
            <p:ph type="pic" sz="quarter" idx="12"/>
          </p:nvPr>
        </p:nvSpPr>
        <p:spPr>
          <a:xfrm>
            <a:off x="726750" y="153673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44" name="图片占位符 43"/>
          <p:cNvSpPr>
            <a:spLocks noGrp="1"/>
          </p:cNvSpPr>
          <p:nvPr>
            <p:ph type="pic" sz="quarter" idx="13"/>
          </p:nvPr>
        </p:nvSpPr>
        <p:spPr>
          <a:xfrm>
            <a:off x="9451878" y="403296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 hasCustomPrompt="1"/>
          </p:nvPr>
        </p:nvSpPr>
        <p:spPr>
          <a:xfrm>
            <a:off x="3246271" y="1535879"/>
            <a:ext cx="2793341" cy="46196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45" name="文本占位符 4"/>
          <p:cNvSpPr>
            <a:spLocks noGrp="1"/>
          </p:cNvSpPr>
          <p:nvPr>
            <p:ph type="body" sz="quarter" idx="15" hasCustomPrompt="1"/>
          </p:nvPr>
        </p:nvSpPr>
        <p:spPr>
          <a:xfrm>
            <a:off x="6148516" y="4025048"/>
            <a:ext cx="2793341" cy="461962"/>
          </a:xfrm>
          <a:prstGeom prst="rect">
            <a:avLst/>
          </a:prstGeom>
        </p:spPr>
        <p:txBody>
          <a:bodyPr lIns="90000" r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46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3246271" y="2153813"/>
            <a:ext cx="8272629" cy="64633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4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669228" y="4619089"/>
            <a:ext cx="8272629" cy="646331"/>
          </a:xfrm>
          <a:prstGeom prst="rect">
            <a:avLst/>
          </a:prstGeom>
        </p:spPr>
        <p:txBody>
          <a:bodyPr lIns="90000" rIns="0">
            <a:noAutofit/>
          </a:bodyPr>
          <a:lstStyle>
            <a:lvl1pPr marL="0" indent="0" algn="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cxnSp>
        <p:nvCxnSpPr>
          <p:cNvPr id="21" name="直接连接符 20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3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60402" y="2447962"/>
            <a:ext cx="4420885" cy="3686138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5162118" y="2447964"/>
            <a:ext cx="3154730" cy="1802652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 userDrawn="1"/>
        </p:nvSpPr>
        <p:spPr>
          <a:xfrm>
            <a:off x="8397680" y="2447964"/>
            <a:ext cx="3154731" cy="1802652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 userDrawn="1"/>
        </p:nvSpPr>
        <p:spPr>
          <a:xfrm>
            <a:off x="5162118" y="4331447"/>
            <a:ext cx="3154730" cy="1802654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/>
          <p:cNvSpPr/>
          <p:nvPr userDrawn="1"/>
        </p:nvSpPr>
        <p:spPr>
          <a:xfrm>
            <a:off x="8397680" y="4331447"/>
            <a:ext cx="3154731" cy="1802654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5398522" y="2612248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5277103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46" name="文本占位符 8"/>
          <p:cNvSpPr>
            <a:spLocks noGrp="1"/>
          </p:cNvSpPr>
          <p:nvPr>
            <p:ph type="body" sz="quarter" idx="15" hasCustomPrompt="1"/>
          </p:nvPr>
        </p:nvSpPr>
        <p:spPr>
          <a:xfrm>
            <a:off x="8634084" y="2612248"/>
            <a:ext cx="2681922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4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8512665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48" name="文本占位符 8"/>
          <p:cNvSpPr>
            <a:spLocks noGrp="1"/>
          </p:cNvSpPr>
          <p:nvPr>
            <p:ph type="body" sz="quarter" idx="17" hasCustomPrompt="1"/>
          </p:nvPr>
        </p:nvSpPr>
        <p:spPr>
          <a:xfrm>
            <a:off x="8634084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4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8512665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50" name="文本占位符 8"/>
          <p:cNvSpPr>
            <a:spLocks noGrp="1"/>
          </p:cNvSpPr>
          <p:nvPr>
            <p:ph type="body" sz="quarter" idx="19" hasCustomPrompt="1"/>
          </p:nvPr>
        </p:nvSpPr>
        <p:spPr>
          <a:xfrm>
            <a:off x="5398522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5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5277103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5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660400" y="1337587"/>
            <a:ext cx="10858500" cy="735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26" name="直接连接符 25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4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60402" y="1585023"/>
            <a:ext cx="5984238" cy="4554593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请输入你的内容</a:t>
            </a:r>
            <a:endParaRPr lang="zh-CN" altLang="en-US" dirty="0"/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5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图片占位符 62"/>
          <p:cNvSpPr>
            <a:spLocks noGrp="1"/>
          </p:cNvSpPr>
          <p:nvPr>
            <p:ph type="pic" sz="quarter" idx="27"/>
          </p:nvPr>
        </p:nvSpPr>
        <p:spPr>
          <a:xfrm>
            <a:off x="660404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4" name="图片占位符 63"/>
          <p:cNvSpPr>
            <a:spLocks noGrp="1"/>
          </p:cNvSpPr>
          <p:nvPr>
            <p:ph type="pic" sz="quarter" idx="28"/>
          </p:nvPr>
        </p:nvSpPr>
        <p:spPr>
          <a:xfrm>
            <a:off x="3696741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/>
          <p:cNvSpPr>
            <a:spLocks noGrp="1"/>
          </p:cNvSpPr>
          <p:nvPr>
            <p:ph type="pic" sz="quarter" idx="29"/>
          </p:nvPr>
        </p:nvSpPr>
        <p:spPr>
          <a:xfrm>
            <a:off x="660404" y="3895974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/>
          <p:cNvSpPr>
            <a:spLocks noGrp="1"/>
          </p:cNvSpPr>
          <p:nvPr>
            <p:ph type="pic" sz="quarter" idx="30"/>
          </p:nvPr>
        </p:nvSpPr>
        <p:spPr>
          <a:xfrm>
            <a:off x="3696741" y="3895974"/>
            <a:ext cx="2947899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请输入你的内容</a:t>
            </a:r>
            <a:endParaRPr lang="zh-CN" altLang="en-US" dirty="0"/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树, 户外, 建筑物, 道路&#10;&#10;自动生成的说明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>
            <a:fillRect/>
          </a:stretch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5000"/>
            </a:blip>
            <a:srcRect/>
            <a:tile tx="0" ty="0" sx="100000" sy="100000" flip="none" algn="tl"/>
          </a:blip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树, 户外, 建筑物, 道路&#10;&#10;自动生成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>
            <a:fillRect/>
          </a:stretch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2" name="任意多边形: 形状 51"/>
          <p:cNvSpPr/>
          <p:nvPr userDrawn="1"/>
        </p:nvSpPr>
        <p:spPr>
          <a:xfrm rot="1759603">
            <a:off x="5759550" y="3287609"/>
            <a:ext cx="326672" cy="3900322"/>
          </a:xfrm>
          <a:custGeom>
            <a:avLst/>
            <a:gdLst>
              <a:gd name="connsiteX0" fmla="*/ 0 w 326672"/>
              <a:gd name="connsiteY0" fmla="*/ 0 h 3900322"/>
              <a:gd name="connsiteX1" fmla="*/ 326672 w 326672"/>
              <a:gd name="connsiteY1" fmla="*/ 0 h 3900322"/>
              <a:gd name="connsiteX2" fmla="*/ 326672 w 326672"/>
              <a:gd name="connsiteY2" fmla="*/ 3716802 h 3900322"/>
              <a:gd name="connsiteX3" fmla="*/ 0 w 326672"/>
              <a:gd name="connsiteY3" fmla="*/ 3900322 h 390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900322">
                <a:moveTo>
                  <a:pt x="0" y="0"/>
                </a:moveTo>
                <a:lnTo>
                  <a:pt x="326672" y="0"/>
                </a:lnTo>
                <a:lnTo>
                  <a:pt x="326672" y="3716802"/>
                </a:lnTo>
                <a:lnTo>
                  <a:pt x="0" y="39003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4" name="任意多边形: 形状 43"/>
          <p:cNvSpPr/>
          <p:nvPr userDrawn="1"/>
        </p:nvSpPr>
        <p:spPr>
          <a:xfrm rot="1759603">
            <a:off x="8280302" y="-201925"/>
            <a:ext cx="170609" cy="2499133"/>
          </a:xfrm>
          <a:custGeom>
            <a:avLst/>
            <a:gdLst>
              <a:gd name="connsiteX0" fmla="*/ 0 w 170609"/>
              <a:gd name="connsiteY0" fmla="*/ 95846 h 2499133"/>
              <a:gd name="connsiteX1" fmla="*/ 170609 w 170609"/>
              <a:gd name="connsiteY1" fmla="*/ 0 h 2499133"/>
              <a:gd name="connsiteX2" fmla="*/ 170609 w 170609"/>
              <a:gd name="connsiteY2" fmla="*/ 2499133 h 2499133"/>
              <a:gd name="connsiteX3" fmla="*/ 0 w 170609"/>
              <a:gd name="connsiteY3" fmla="*/ 2499133 h 2499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2499133">
                <a:moveTo>
                  <a:pt x="0" y="95846"/>
                </a:moveTo>
                <a:lnTo>
                  <a:pt x="170609" y="0"/>
                </a:lnTo>
                <a:lnTo>
                  <a:pt x="170609" y="2499133"/>
                </a:lnTo>
                <a:lnTo>
                  <a:pt x="0" y="24991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2" name="任意多边形: 形状 21"/>
          <p:cNvSpPr/>
          <p:nvPr userDrawn="1"/>
        </p:nvSpPr>
        <p:spPr>
          <a:xfrm rot="1759603">
            <a:off x="11257062" y="-144084"/>
            <a:ext cx="326672" cy="3732241"/>
          </a:xfrm>
          <a:custGeom>
            <a:avLst/>
            <a:gdLst>
              <a:gd name="connsiteX0" fmla="*/ 0 w 326672"/>
              <a:gd name="connsiteY0" fmla="*/ 0 h 3732241"/>
              <a:gd name="connsiteX1" fmla="*/ 326672 w 326672"/>
              <a:gd name="connsiteY1" fmla="*/ 581488 h 3732241"/>
              <a:gd name="connsiteX2" fmla="*/ 326672 w 326672"/>
              <a:gd name="connsiteY2" fmla="*/ 3732241 h 3732241"/>
              <a:gd name="connsiteX3" fmla="*/ 0 w 326672"/>
              <a:gd name="connsiteY3" fmla="*/ 3732241 h 373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732241">
                <a:moveTo>
                  <a:pt x="0" y="0"/>
                </a:moveTo>
                <a:lnTo>
                  <a:pt x="326672" y="581488"/>
                </a:lnTo>
                <a:lnTo>
                  <a:pt x="326672" y="3732241"/>
                </a:lnTo>
                <a:lnTo>
                  <a:pt x="0" y="37322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3" name="任意多边形: 形状 52"/>
          <p:cNvSpPr/>
          <p:nvPr userDrawn="1"/>
        </p:nvSpPr>
        <p:spPr>
          <a:xfrm rot="1759603">
            <a:off x="9271255" y="4019758"/>
            <a:ext cx="170609" cy="3077209"/>
          </a:xfrm>
          <a:custGeom>
            <a:avLst/>
            <a:gdLst>
              <a:gd name="connsiteX0" fmla="*/ 0 w 170609"/>
              <a:gd name="connsiteY0" fmla="*/ 0 h 3077209"/>
              <a:gd name="connsiteX1" fmla="*/ 170609 w 170609"/>
              <a:gd name="connsiteY1" fmla="*/ 0 h 3077209"/>
              <a:gd name="connsiteX2" fmla="*/ 170609 w 170609"/>
              <a:gd name="connsiteY2" fmla="*/ 2981364 h 3077209"/>
              <a:gd name="connsiteX3" fmla="*/ 0 w 170609"/>
              <a:gd name="connsiteY3" fmla="*/ 3077209 h 3077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3077209">
                <a:moveTo>
                  <a:pt x="0" y="0"/>
                </a:moveTo>
                <a:lnTo>
                  <a:pt x="170609" y="0"/>
                </a:lnTo>
                <a:lnTo>
                  <a:pt x="170609" y="2981364"/>
                </a:lnTo>
                <a:lnTo>
                  <a:pt x="0" y="30772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7" name="文本占位符 25"/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38" name="文本占位符 25"/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cxnSp>
        <p:nvCxnSpPr>
          <p:cNvPr id="39" name="直接连接符 38"/>
          <p:cNvCxnSpPr/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/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0" name="文本占位符 28"/>
          <p:cNvSpPr>
            <a:spLocks noGrp="1"/>
          </p:cNvSpPr>
          <p:nvPr>
            <p:ph type="body" sz="quarter" idx="17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4026732 w 5953266"/>
              <a:gd name="connsiteY1" fmla="*/ 0 h 6858000"/>
              <a:gd name="connsiteX2" fmla="*/ 4359910 w 5953266"/>
              <a:gd name="connsiteY2" fmla="*/ 252902 h 6858000"/>
              <a:gd name="connsiteX3" fmla="*/ 5953266 w 5953266"/>
              <a:gd name="connsiteY3" fmla="*/ 3682471 h 6858000"/>
              <a:gd name="connsiteX4" fmla="*/ 4670843 w 5953266"/>
              <a:gd name="connsiteY4" fmla="*/ 6825186 h 6858000"/>
              <a:gd name="connsiteX5" fmla="*/ 4635274 w 5953266"/>
              <a:gd name="connsiteY5" fmla="*/ 6858000 h 6858000"/>
              <a:gd name="connsiteX6" fmla="*/ 0 w 59532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4026732" y="0"/>
                </a:lnTo>
                <a:lnTo>
                  <a:pt x="4359910" y="252902"/>
                </a:lnTo>
                <a:cubicBezTo>
                  <a:pt x="5333013" y="1068083"/>
                  <a:pt x="5953266" y="2301751"/>
                  <a:pt x="5953266" y="3682471"/>
                </a:cubicBezTo>
                <a:cubicBezTo>
                  <a:pt x="5953266" y="4909778"/>
                  <a:pt x="5463189" y="6020895"/>
                  <a:pt x="4670843" y="6825186"/>
                </a:cubicBezTo>
                <a:lnTo>
                  <a:pt x="463527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2" name="图片 121"/>
          <p:cNvPicPr>
            <a:picLocks noChangeAspect="1"/>
          </p:cNvPicPr>
          <p:nvPr userDrawn="1"/>
        </p:nvPicPr>
        <p:blipFill>
          <a:blip r:embed="rId3"/>
          <a:srcRect l="35649" t="16934" b="16934"/>
          <a:stretch>
            <a:fillRect/>
          </a:stretch>
        </p:blipFill>
        <p:spPr>
          <a:xfrm>
            <a:off x="2" y="0"/>
            <a:ext cx="6677201" cy="6858000"/>
          </a:xfrm>
          <a:custGeom>
            <a:avLst/>
            <a:gdLst>
              <a:gd name="connsiteX0" fmla="*/ 0 w 6677201"/>
              <a:gd name="connsiteY0" fmla="*/ 0 h 6858000"/>
              <a:gd name="connsiteX1" fmla="*/ 6677201 w 6677201"/>
              <a:gd name="connsiteY1" fmla="*/ 0 h 6858000"/>
              <a:gd name="connsiteX2" fmla="*/ 6677201 w 6677201"/>
              <a:gd name="connsiteY2" fmla="*/ 6858000 h 6858000"/>
              <a:gd name="connsiteX3" fmla="*/ 0 w 66772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7201" h="6858000">
                <a:moveTo>
                  <a:pt x="0" y="0"/>
                </a:moveTo>
                <a:lnTo>
                  <a:pt x="6677201" y="0"/>
                </a:lnTo>
                <a:lnTo>
                  <a:pt x="66772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1" name="图片 120"/>
          <p:cNvPicPr/>
          <p:nvPr userDrawn="1"/>
        </p:nvPicPr>
        <p:blipFill>
          <a:blip r:embed="rId4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73" t="9127" b="14811"/>
          <a:stretch>
            <a:fillRect/>
          </a:stretch>
        </p:blipFill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5953266 w 5953266"/>
              <a:gd name="connsiteY1" fmla="*/ 0 h 6858000"/>
              <a:gd name="connsiteX2" fmla="*/ 5953266 w 5953266"/>
              <a:gd name="connsiteY2" fmla="*/ 6858000 h 6858000"/>
              <a:gd name="connsiteX3" fmla="*/ 0 w 59532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5953266" y="0"/>
                </a:lnTo>
                <a:lnTo>
                  <a:pt x="59532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2122934" y="3082752"/>
            <a:ext cx="2964273" cy="1107996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lvl="0" algn="ctr">
              <a:defRPr/>
            </a:pPr>
            <a:r>
              <a:rPr lang="en-US" altLang="zh-CN" sz="6600" dirty="0">
                <a:solidFill>
                  <a:schemeClr val="bg1">
                    <a:lumMod val="75000"/>
                  </a:schemeClr>
                </a:solidFill>
              </a:rPr>
              <a:t>content</a:t>
            </a:r>
            <a:endParaRPr lang="zh-CN" altLang="en-US" sz="6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2214374" y="3872827"/>
            <a:ext cx="2325409" cy="259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2183589" y="2598003"/>
            <a:ext cx="1421481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目录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24" name="日期占位符 123"/>
          <p:cNvSpPr>
            <a:spLocks noGrp="1"/>
          </p:cNvSpPr>
          <p:nvPr>
            <p:ph type="dt" sz="half" idx="1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7004" b="7878"/>
          <a:stretch>
            <a:fillRect/>
          </a:stretch>
        </p:blipFill>
        <p:spPr>
          <a:xfrm>
            <a:off x="4511550" y="0"/>
            <a:ext cx="768045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" t="7878" r="36982" b="7878"/>
          <a:stretch>
            <a:fillRect/>
          </a:stretch>
        </p:blipFill>
        <p:spPr>
          <a:xfrm>
            <a:off x="5349870" y="0"/>
            <a:ext cx="6842131" cy="6858000"/>
          </a:xfrm>
          <a:custGeom>
            <a:avLst/>
            <a:gdLst>
              <a:gd name="connsiteX0" fmla="*/ 3866540 w 6842131"/>
              <a:gd name="connsiteY0" fmla="*/ 0 h 6858000"/>
              <a:gd name="connsiteX1" fmla="*/ 6842131 w 6842131"/>
              <a:gd name="connsiteY1" fmla="*/ 0 h 6858000"/>
              <a:gd name="connsiteX2" fmla="*/ 6842131 w 6842131"/>
              <a:gd name="connsiteY2" fmla="*/ 2518051 h 6858000"/>
              <a:gd name="connsiteX3" fmla="*/ 4395268 w 6842131"/>
              <a:gd name="connsiteY3" fmla="*/ 6858000 h 6858000"/>
              <a:gd name="connsiteX4" fmla="*/ 0 w 684213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2131" h="6858000">
                <a:moveTo>
                  <a:pt x="3866540" y="0"/>
                </a:moveTo>
                <a:lnTo>
                  <a:pt x="6842131" y="0"/>
                </a:lnTo>
                <a:lnTo>
                  <a:pt x="6842131" y="2518051"/>
                </a:lnTo>
                <a:lnTo>
                  <a:pt x="439526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31" name="组合 30"/>
          <p:cNvGrpSpPr/>
          <p:nvPr userDrawn="1"/>
        </p:nvGrpSpPr>
        <p:grpSpPr>
          <a:xfrm>
            <a:off x="5852864" y="578865"/>
            <a:ext cx="5910561" cy="8110350"/>
            <a:chOff x="5852864" y="578865"/>
            <a:chExt cx="5910561" cy="8110350"/>
          </a:xfrm>
        </p:grpSpPr>
        <p:sp>
          <p:nvSpPr>
            <p:cNvPr id="32" name="任意多边形: 形状 31"/>
            <p:cNvSpPr/>
            <p:nvPr/>
          </p:nvSpPr>
          <p:spPr>
            <a:xfrm rot="1764741">
              <a:off x="6434339" y="578865"/>
              <a:ext cx="5329086" cy="8110349"/>
            </a:xfrm>
            <a:custGeom>
              <a:avLst/>
              <a:gdLst>
                <a:gd name="connsiteX0" fmla="*/ 4907596 w 5329086"/>
                <a:gd name="connsiteY0" fmla="*/ 1735493 h 8110349"/>
                <a:gd name="connsiteX1" fmla="*/ 5329086 w 5329086"/>
                <a:gd name="connsiteY1" fmla="*/ 2483140 h 8110349"/>
                <a:gd name="connsiteX2" fmla="*/ 5329086 w 5329086"/>
                <a:gd name="connsiteY2" fmla="*/ 5106050 h 8110349"/>
                <a:gd name="connsiteX3" fmla="*/ 4907597 w 5329086"/>
                <a:gd name="connsiteY3" fmla="*/ 5343666 h 8110349"/>
                <a:gd name="connsiteX4" fmla="*/ 0 w 5329086"/>
                <a:gd name="connsiteY4" fmla="*/ 237617 h 8110349"/>
                <a:gd name="connsiteX5" fmla="*/ 421490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6" y="1735493"/>
                  </a:moveTo>
                  <a:lnTo>
                    <a:pt x="5329086" y="2483140"/>
                  </a:lnTo>
                  <a:lnTo>
                    <a:pt x="5329086" y="5106050"/>
                  </a:lnTo>
                  <a:lnTo>
                    <a:pt x="4907597" y="5343666"/>
                  </a:lnTo>
                  <a:close/>
                  <a:moveTo>
                    <a:pt x="0" y="237617"/>
                  </a:moveTo>
                  <a:lnTo>
                    <a:pt x="421490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 rot="1764741">
              <a:off x="5852864" y="578866"/>
              <a:ext cx="5329086" cy="8110349"/>
            </a:xfrm>
            <a:custGeom>
              <a:avLst/>
              <a:gdLst>
                <a:gd name="connsiteX0" fmla="*/ 4907597 w 5329086"/>
                <a:gd name="connsiteY0" fmla="*/ 551447 h 8110349"/>
                <a:gd name="connsiteX1" fmla="*/ 5329086 w 5329086"/>
                <a:gd name="connsiteY1" fmla="*/ 1299093 h 8110349"/>
                <a:gd name="connsiteX2" fmla="*/ 5329086 w 5329086"/>
                <a:gd name="connsiteY2" fmla="*/ 5106050 h 8110349"/>
                <a:gd name="connsiteX3" fmla="*/ 4907596 w 5329086"/>
                <a:gd name="connsiteY3" fmla="*/ 5343667 h 8110349"/>
                <a:gd name="connsiteX4" fmla="*/ 0 w 5329086"/>
                <a:gd name="connsiteY4" fmla="*/ 237617 h 8110349"/>
                <a:gd name="connsiteX5" fmla="*/ 421489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7" y="551447"/>
                  </a:moveTo>
                  <a:lnTo>
                    <a:pt x="5329086" y="1299093"/>
                  </a:lnTo>
                  <a:lnTo>
                    <a:pt x="5329086" y="5106050"/>
                  </a:lnTo>
                  <a:lnTo>
                    <a:pt x="4907596" y="5343667"/>
                  </a:lnTo>
                  <a:close/>
                  <a:moveTo>
                    <a:pt x="0" y="237617"/>
                  </a:moveTo>
                  <a:lnTo>
                    <a:pt x="421489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5" name="文本占位符 44"/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4189677"/>
            <a:ext cx="5368944" cy="725488"/>
          </a:xfrm>
          <a:prstGeom prst="rect">
            <a:avLst/>
          </a:prstGeom>
        </p:spPr>
        <p:txBody>
          <a:bodyPr lIns="0" rIns="90000">
            <a:noAutofit/>
          </a:bodyPr>
          <a:lstStyle>
            <a:lvl1pPr marL="0" indent="0" algn="ctr">
              <a:lnSpc>
                <a:spcPct val="100000"/>
              </a:lnSpc>
              <a:buNone/>
              <a:defRPr sz="4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请输入你的节标题</a:t>
            </a:r>
            <a:endParaRPr lang="zh-CN" altLang="en-US" dirty="0"/>
          </a:p>
        </p:txBody>
      </p:sp>
      <p:sp>
        <p:nvSpPr>
          <p:cNvPr id="47" name="文本占位符 46"/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4857350"/>
            <a:ext cx="5368944" cy="424732"/>
          </a:xfrm>
          <a:prstGeom prst="rect">
            <a:avLst/>
          </a:prstGeom>
        </p:spPr>
        <p:txBody>
          <a:bodyPr lIns="900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spc="50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图片占位符 29"/>
          <p:cNvSpPr>
            <a:spLocks noGrp="1"/>
          </p:cNvSpPr>
          <p:nvPr>
            <p:ph type="pic" sz="quarter" idx="12"/>
          </p:nvPr>
        </p:nvSpPr>
        <p:spPr>
          <a:xfrm>
            <a:off x="2571074" y="1465802"/>
            <a:ext cx="3524926" cy="4336612"/>
          </a:xfrm>
          <a:custGeom>
            <a:avLst/>
            <a:gdLst>
              <a:gd name="connsiteX0" fmla="*/ 0 w 3524926"/>
              <a:gd name="connsiteY0" fmla="*/ 0 h 4326855"/>
              <a:gd name="connsiteX1" fmla="*/ 3524926 w 3524926"/>
              <a:gd name="connsiteY1" fmla="*/ 0 h 4326855"/>
              <a:gd name="connsiteX2" fmla="*/ 3524926 w 3524926"/>
              <a:gd name="connsiteY2" fmla="*/ 4326855 h 4326855"/>
              <a:gd name="connsiteX3" fmla="*/ 0 w 3524926"/>
              <a:gd name="connsiteY3" fmla="*/ 4326855 h 432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4926" h="4326855">
                <a:moveTo>
                  <a:pt x="0" y="0"/>
                </a:moveTo>
                <a:lnTo>
                  <a:pt x="3524926" y="0"/>
                </a:lnTo>
                <a:lnTo>
                  <a:pt x="3524926" y="4326855"/>
                </a:lnTo>
                <a:lnTo>
                  <a:pt x="0" y="43268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grpSp>
        <p:nvGrpSpPr>
          <p:cNvPr id="25" name="组合 24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6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6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tIns="4680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 rot="16200000">
            <a:off x="-1272970" y="3259723"/>
            <a:ext cx="4113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800" dirty="0">
                <a:solidFill>
                  <a:schemeClr val="bg1">
                    <a:lumMod val="75000"/>
                  </a:schemeClr>
                </a:solidFill>
              </a:rPr>
              <a:t>Southeast University</a:t>
            </a:r>
            <a:endParaRPr lang="zh-CN" altLang="en-US" sz="1600" spc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6632171" y="1253531"/>
            <a:ext cx="4886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7200" i="1" dirty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lvl="0"/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7398196" y="3937575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  <a:endParaRPr lang="zh-CN" altLang="en-US" dirty="0"/>
          </a:p>
        </p:txBody>
      </p:sp>
      <p:sp>
        <p:nvSpPr>
          <p:cNvPr id="40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7398196" y="4685329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  <a:endParaRPr lang="zh-CN" altLang="en-US" dirty="0"/>
          </a:p>
        </p:txBody>
      </p:sp>
      <p:sp>
        <p:nvSpPr>
          <p:cNvPr id="41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7398196" y="5433083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  <a:endParaRPr lang="zh-CN" altLang="en-US" dirty="0"/>
          </a:p>
        </p:txBody>
      </p:sp>
      <p:sp>
        <p:nvSpPr>
          <p:cNvPr id="3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6749903" y="2564527"/>
            <a:ext cx="3396528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6749903" y="1812873"/>
            <a:ext cx="3088698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5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2" name="矩形 21"/>
          <p:cNvSpPr/>
          <p:nvPr userDrawn="1"/>
        </p:nvSpPr>
        <p:spPr>
          <a:xfrm>
            <a:off x="5341519" y="3365304"/>
            <a:ext cx="2252502" cy="154113"/>
          </a:xfrm>
          <a:prstGeom prst="rect">
            <a:avLst/>
          </a:prstGeom>
          <a:gradFill>
            <a:gsLst>
              <a:gs pos="100000">
                <a:srgbClr val="FDA913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图片 22"/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0" y="1093511"/>
            <a:ext cx="64007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kumimoji="0" lang="zh-CN" altLang="en-US" sz="8800" b="0" i="1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6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660400" y="3881451"/>
            <a:ext cx="361064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  <a:endParaRPr lang="zh-CN" altLang="en-US" dirty="0"/>
          </a:p>
        </p:txBody>
      </p:sp>
      <p:sp>
        <p:nvSpPr>
          <p:cNvPr id="40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660400" y="4685329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  <a:endParaRPr lang="zh-CN" altLang="en-US" dirty="0"/>
          </a:p>
        </p:txBody>
      </p:sp>
      <p:sp>
        <p:nvSpPr>
          <p:cNvPr id="41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660400" y="5433083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  <a:endParaRPr lang="zh-CN" altLang="en-US" dirty="0"/>
          </a:p>
        </p:txBody>
      </p:sp>
      <p:sp>
        <p:nvSpPr>
          <p:cNvPr id="52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2331720" y="2106802"/>
            <a:ext cx="3088698" cy="769441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  <a:endParaRPr lang="zh-CN" altLang="en-US" dirty="0"/>
          </a:p>
        </p:txBody>
      </p:sp>
      <p:sp>
        <p:nvSpPr>
          <p:cNvPr id="53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1541828" y="3152034"/>
            <a:ext cx="3396528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  <a:endParaRPr lang="zh-CN" altLang="en-US" dirty="0"/>
          </a:p>
        </p:txBody>
      </p:sp>
      <p:sp>
        <p:nvSpPr>
          <p:cNvPr id="33" name="图片占位符 32"/>
          <p:cNvSpPr>
            <a:spLocks noGrp="1"/>
          </p:cNvSpPr>
          <p:nvPr>
            <p:ph type="pic" sz="quarter" idx="12"/>
          </p:nvPr>
        </p:nvSpPr>
        <p:spPr>
          <a:xfrm>
            <a:off x="5131444" y="0"/>
            <a:ext cx="7060556" cy="6858000"/>
          </a:xfrm>
          <a:custGeom>
            <a:avLst/>
            <a:gdLst>
              <a:gd name="connsiteX0" fmla="*/ 2232141 w 7060556"/>
              <a:gd name="connsiteY0" fmla="*/ 0 h 6858000"/>
              <a:gd name="connsiteX1" fmla="*/ 7060556 w 7060556"/>
              <a:gd name="connsiteY1" fmla="*/ 0 h 6858000"/>
              <a:gd name="connsiteX2" fmla="*/ 7060556 w 7060556"/>
              <a:gd name="connsiteY2" fmla="*/ 6858000 h 6858000"/>
              <a:gd name="connsiteX3" fmla="*/ 659756 w 7060556"/>
              <a:gd name="connsiteY3" fmla="*/ 6858000 h 6858000"/>
              <a:gd name="connsiteX4" fmla="*/ 0 w 7060556"/>
              <a:gd name="connsiteY4" fmla="*/ 5318567 h 6858000"/>
              <a:gd name="connsiteX5" fmla="*/ 2076565 w 7060556"/>
              <a:gd name="connsiteY5" fmla="*/ 3419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60556" h="6858000">
                <a:moveTo>
                  <a:pt x="2232141" y="0"/>
                </a:moveTo>
                <a:lnTo>
                  <a:pt x="7060556" y="0"/>
                </a:lnTo>
                <a:lnTo>
                  <a:pt x="7060556" y="6858000"/>
                </a:lnTo>
                <a:lnTo>
                  <a:pt x="659756" y="6858000"/>
                </a:lnTo>
                <a:lnTo>
                  <a:pt x="0" y="5318567"/>
                </a:lnTo>
                <a:cubicBezTo>
                  <a:pt x="292020" y="4312534"/>
                  <a:pt x="1148983" y="2384867"/>
                  <a:pt x="2076565" y="34199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9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" name="日期占位符 4"/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660400" y="1383671"/>
            <a:ext cx="5001787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80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80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图片占位符 31"/>
          <p:cNvSpPr>
            <a:spLocks noGrp="1"/>
          </p:cNvSpPr>
          <p:nvPr>
            <p:ph type="pic" sz="quarter" idx="31"/>
          </p:nvPr>
        </p:nvSpPr>
        <p:spPr>
          <a:xfrm>
            <a:off x="5792230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3" name="日期占位符 4"/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/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29" hasCustomPrompt="1"/>
          </p:nvPr>
        </p:nvSpPr>
        <p:spPr>
          <a:xfrm>
            <a:off x="1019067" y="2170482"/>
            <a:ext cx="3982720" cy="584775"/>
          </a:xfr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  <a:endParaRPr lang="zh-CN" altLang="en-US" dirty="0"/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30" hasCustomPrompt="1"/>
          </p:nvPr>
        </p:nvSpPr>
        <p:spPr>
          <a:xfrm>
            <a:off x="1019067" y="3119036"/>
            <a:ext cx="3982720" cy="1706963"/>
          </a:xfrm>
        </p:spPr>
        <p:txBody>
          <a:bodyPr wrap="square" lIns="0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  <a:endParaRPr lang="zh-CN" altLang="en-US" dirty="0"/>
          </a:p>
        </p:txBody>
      </p:sp>
      <p:sp>
        <p:nvSpPr>
          <p:cNvPr id="33" name="图片占位符 32"/>
          <p:cNvSpPr>
            <a:spLocks noGrp="1"/>
          </p:cNvSpPr>
          <p:nvPr>
            <p:ph type="pic" sz="quarter" idx="32"/>
          </p:nvPr>
        </p:nvSpPr>
        <p:spPr>
          <a:xfrm>
            <a:off x="7700964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33"/>
          </p:nvPr>
        </p:nvSpPr>
        <p:spPr>
          <a:xfrm>
            <a:off x="9609697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579230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34" hasCustomPrompt="1"/>
          </p:nvPr>
        </p:nvSpPr>
        <p:spPr>
          <a:xfrm>
            <a:off x="7700964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35" hasCustomPrompt="1"/>
          </p:nvPr>
        </p:nvSpPr>
        <p:spPr>
          <a:xfrm>
            <a:off x="960961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36" hasCustomPrompt="1"/>
          </p:nvPr>
        </p:nvSpPr>
        <p:spPr>
          <a:xfrm>
            <a:off x="5792387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37" hasCustomPrompt="1"/>
          </p:nvPr>
        </p:nvSpPr>
        <p:spPr>
          <a:xfrm>
            <a:off x="7700808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38" hasCustomPrompt="1"/>
          </p:nvPr>
        </p:nvSpPr>
        <p:spPr>
          <a:xfrm>
            <a:off x="9609229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图片占位符 47"/>
          <p:cNvSpPr>
            <a:spLocks noGrp="1"/>
          </p:cNvSpPr>
          <p:nvPr>
            <p:ph type="pic" sz="quarter" idx="31"/>
          </p:nvPr>
        </p:nvSpPr>
        <p:spPr>
          <a:xfrm>
            <a:off x="669868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3" name="日期占位符 4"/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/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5" name="文本框 14"/>
          <p:cNvSpPr txBox="1"/>
          <p:nvPr userDrawn="1"/>
        </p:nvSpPr>
        <p:spPr>
          <a:xfrm>
            <a:off x="4104640" y="852965"/>
            <a:ext cx="3982720" cy="1107996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/>
            <a:r>
              <a:rPr lang="en-US" altLang="zh-CN" sz="66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66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文本占位符 26"/>
          <p:cNvSpPr>
            <a:spLocks noGrp="1"/>
          </p:cNvSpPr>
          <p:nvPr>
            <p:ph type="body" sz="quarter" idx="29" hasCustomPrompt="1"/>
          </p:nvPr>
        </p:nvSpPr>
        <p:spPr>
          <a:xfrm>
            <a:off x="4104640" y="1593828"/>
            <a:ext cx="3982720" cy="584775"/>
          </a:xfrm>
        </p:spPr>
        <p:txBody>
          <a:bodyPr lIns="900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  <a:endParaRPr lang="zh-CN" altLang="en-US" dirty="0"/>
          </a:p>
        </p:txBody>
      </p:sp>
      <p:sp>
        <p:nvSpPr>
          <p:cNvPr id="17" name="文本占位符 28"/>
          <p:cNvSpPr>
            <a:spLocks noGrp="1"/>
          </p:cNvSpPr>
          <p:nvPr>
            <p:ph type="body" sz="quarter" idx="30" hasCustomPrompt="1"/>
          </p:nvPr>
        </p:nvSpPr>
        <p:spPr>
          <a:xfrm>
            <a:off x="682883" y="2295279"/>
            <a:ext cx="10826234" cy="425698"/>
          </a:xfrm>
        </p:spPr>
        <p:txBody>
          <a:bodyPr wrap="square" lIns="9000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  <a:endParaRPr lang="zh-CN" altLang="en-US" dirty="0"/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660322" y="5732617"/>
            <a:ext cx="2712258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36" hasCustomPrompt="1"/>
          </p:nvPr>
        </p:nvSpPr>
        <p:spPr>
          <a:xfrm>
            <a:off x="66040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文本占位符 11"/>
          <p:cNvSpPr>
            <a:spLocks noGrp="1"/>
          </p:cNvSpPr>
          <p:nvPr>
            <p:ph type="body" sz="quarter" idx="37" hasCustomPrompt="1"/>
          </p:nvPr>
        </p:nvSpPr>
        <p:spPr>
          <a:xfrm>
            <a:off x="3382047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2" name="文本占位符 11"/>
          <p:cNvSpPr>
            <a:spLocks noGrp="1"/>
          </p:cNvSpPr>
          <p:nvPr>
            <p:ph type="body" sz="quarter" idx="38" hasCustomPrompt="1"/>
          </p:nvPr>
        </p:nvSpPr>
        <p:spPr>
          <a:xfrm>
            <a:off x="3382125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3" name="文本占位符 11"/>
          <p:cNvSpPr>
            <a:spLocks noGrp="1"/>
          </p:cNvSpPr>
          <p:nvPr>
            <p:ph type="body" sz="quarter" idx="39" hasCustomPrompt="1"/>
          </p:nvPr>
        </p:nvSpPr>
        <p:spPr>
          <a:xfrm>
            <a:off x="6103772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4" name="文本占位符 11"/>
          <p:cNvSpPr>
            <a:spLocks noGrp="1"/>
          </p:cNvSpPr>
          <p:nvPr>
            <p:ph type="body" sz="quarter" idx="40" hasCustomPrompt="1"/>
          </p:nvPr>
        </p:nvSpPr>
        <p:spPr>
          <a:xfrm>
            <a:off x="610385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5" name="文本占位符 11"/>
          <p:cNvSpPr>
            <a:spLocks noGrp="1"/>
          </p:cNvSpPr>
          <p:nvPr>
            <p:ph type="body" sz="quarter" idx="41" hasCustomPrompt="1"/>
          </p:nvPr>
        </p:nvSpPr>
        <p:spPr>
          <a:xfrm>
            <a:off x="8825497" y="5732616"/>
            <a:ext cx="2693323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6" name="文本占位符 11"/>
          <p:cNvSpPr>
            <a:spLocks noGrp="1"/>
          </p:cNvSpPr>
          <p:nvPr>
            <p:ph type="body" sz="quarter" idx="42" hasCustomPrompt="1"/>
          </p:nvPr>
        </p:nvSpPr>
        <p:spPr>
          <a:xfrm>
            <a:off x="8825575" y="5327590"/>
            <a:ext cx="26933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5" name="图片占位符 54"/>
          <p:cNvSpPr>
            <a:spLocks noGrp="1"/>
          </p:cNvSpPr>
          <p:nvPr>
            <p:ph type="pic" sz="quarter" idx="43"/>
          </p:nvPr>
        </p:nvSpPr>
        <p:spPr>
          <a:xfrm>
            <a:off x="3382047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55"/>
          <p:cNvSpPr>
            <a:spLocks noGrp="1"/>
          </p:cNvSpPr>
          <p:nvPr>
            <p:ph type="pic" sz="quarter" idx="44"/>
          </p:nvPr>
        </p:nvSpPr>
        <p:spPr>
          <a:xfrm>
            <a:off x="6094226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图片占位符 56"/>
          <p:cNvSpPr>
            <a:spLocks noGrp="1"/>
          </p:cNvSpPr>
          <p:nvPr>
            <p:ph type="pic" sz="quarter" idx="45"/>
          </p:nvPr>
        </p:nvSpPr>
        <p:spPr>
          <a:xfrm>
            <a:off x="8806405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27" name="直接连接符 26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sp>
        <p:nvSpPr>
          <p:cNvPr id="69" name="文本占位符 67"/>
          <p:cNvSpPr>
            <a:spLocks noGrp="1"/>
          </p:cNvSpPr>
          <p:nvPr>
            <p:ph type="body" sz="quarter" idx="12" hasCustomPrompt="1"/>
          </p:nvPr>
        </p:nvSpPr>
        <p:spPr>
          <a:xfrm>
            <a:off x="3950574" y="1119503"/>
            <a:ext cx="4290852" cy="585866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请输入你的主标题</a:t>
            </a:r>
            <a:endParaRPr lang="zh-CN" altLang="en-US" dirty="0"/>
          </a:p>
        </p:txBody>
      </p:sp>
      <p:sp>
        <p:nvSpPr>
          <p:cNvPr id="72" name="文本占位符 67"/>
          <p:cNvSpPr>
            <a:spLocks noGrp="1"/>
          </p:cNvSpPr>
          <p:nvPr>
            <p:ph type="body" sz="quarter" idx="13" hasCustomPrompt="1"/>
          </p:nvPr>
        </p:nvSpPr>
        <p:spPr>
          <a:xfrm>
            <a:off x="3950574" y="1740158"/>
            <a:ext cx="4290852" cy="462755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请输入你的副标题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9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cxnSp>
        <p:nvCxnSpPr>
          <p:cNvPr id="14" name="直接连接符 13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无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7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869" y="1"/>
            <a:ext cx="10849030" cy="7492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869" y="850901"/>
            <a:ext cx="10849031" cy="5283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5" name="日期占位符 3"/>
          <p:cNvSpPr>
            <a:spLocks noGrp="1"/>
          </p:cNvSpPr>
          <p:nvPr>
            <p:ph type="dt" sz="half" idx="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22800" y="6235702"/>
            <a:ext cx="294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i="0" spc="300" baseline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775700" y="6235702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死宅养成计划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</a:rPr>
              <a:t>c++</a:t>
            </a:r>
            <a:r>
              <a:rPr lang="zh-CN" altLang="en-US" dirty="0">
                <a:ea typeface="+mn-ea"/>
                <a:cs typeface="+mn-ea"/>
              </a:rPr>
              <a:t>大项目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cs typeface="+mn-ea"/>
              </a:rPr>
              <a:t>Graduation Thesis Defense PPT Template</a:t>
            </a:r>
            <a:endParaRPr lang="en-US" altLang="zh-CN" dirty="0">
              <a:cs typeface="+mn-ea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319835" y="4379642"/>
            <a:ext cx="2280347" cy="39878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指导老师：刘晓军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67504" y="4899847"/>
            <a:ext cx="3680976" cy="39878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答辩日期：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2019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/05/27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lstStyle/>
          <a:p>
            <a:r>
              <a:rPr lang="zh-CN" altLang="en-US" dirty="0"/>
              <a:t>主界面效果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" name="图片 9" descr="92CK1@FN4}[L$2OJ7~8)6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1410" y="953770"/>
            <a:ext cx="6989445" cy="56470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1136923" y="347251"/>
            <a:ext cx="8920029" cy="399415"/>
          </a:xfrm>
        </p:spPr>
        <p:txBody>
          <a:bodyPr/>
          <a:lstStyle/>
          <a:p>
            <a:r>
              <a:rPr lang="zh-CN" altLang="en-US" dirty="0"/>
              <a:t>一些流程中的效果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7" name="图片 16" descr="DV)1ZZ4J29RH]X@5~)@41O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7215" y="746760"/>
            <a:ext cx="3921760" cy="3168650"/>
          </a:xfrm>
          <a:prstGeom prst="rect">
            <a:avLst/>
          </a:prstGeom>
        </p:spPr>
      </p:pic>
      <p:pic>
        <p:nvPicPr>
          <p:cNvPr id="18" name="图片 17" descr="%4GY648ZBL~XV$_39@%_2O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410" y="831850"/>
            <a:ext cx="3816985" cy="3083560"/>
          </a:xfrm>
          <a:prstGeom prst="rect">
            <a:avLst/>
          </a:prstGeom>
        </p:spPr>
      </p:pic>
      <p:pic>
        <p:nvPicPr>
          <p:cNvPr id="22" name="图片 21" descr="X@4WQZ7{1R8$KL(DGY}4EL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080" y="3786505"/>
            <a:ext cx="3858895" cy="3117850"/>
          </a:xfrm>
          <a:prstGeom prst="rect">
            <a:avLst/>
          </a:prstGeom>
        </p:spPr>
      </p:pic>
      <p:pic>
        <p:nvPicPr>
          <p:cNvPr id="23" name="图片 22" descr=")W5M}O%%`2D0THW6HC7W7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775" y="3786505"/>
            <a:ext cx="3817620" cy="30841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p>
            <a:r>
              <a:rPr lang="zh-CN" altLang="en-US"/>
              <a:t>部分结局展示</a:t>
            </a:r>
            <a:endParaRPr lang="zh-CN" altLang="en-US"/>
          </a:p>
        </p:txBody>
      </p:sp>
      <p:pic>
        <p:nvPicPr>
          <p:cNvPr id="15" name="图片 14" descr="Y~W(4[PM}X~5JO4MUT`J(1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055" y="1652270"/>
            <a:ext cx="5294630" cy="4277360"/>
          </a:xfrm>
          <a:prstGeom prst="rect">
            <a:avLst/>
          </a:prstGeom>
        </p:spPr>
      </p:pic>
      <p:pic>
        <p:nvPicPr>
          <p:cNvPr id="16" name="图片 15" descr="YDARFUVPILIPV_%767[01Z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920" y="1807210"/>
            <a:ext cx="5101590" cy="412242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25755" y="1068070"/>
            <a:ext cx="5015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rgbClr val="FF0000"/>
                </a:solidFill>
              </a:rPr>
              <a:t>工人结局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849745" y="1190625"/>
            <a:ext cx="3180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rgbClr val="FF0000"/>
                </a:solidFill>
              </a:rPr>
              <a:t>科学家结局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686560" y="2681605"/>
            <a:ext cx="8819515" cy="1938655"/>
          </a:xfrm>
        </p:spPr>
        <p:txBody>
          <a:bodyPr wrap="square"/>
          <a:lstStyle/>
          <a:p>
            <a:pPr algn="ctr"/>
            <a:r>
              <a:rPr lang="en-US" altLang="zh-CN" sz="6000" dirty="0">
                <a:solidFill>
                  <a:srgbClr val="FF0000"/>
                </a:solidFill>
                <a:ea typeface="+mn-ea"/>
                <a:cs typeface="+mn-ea"/>
              </a:rPr>
              <a:t>just be your own creator</a:t>
            </a:r>
            <a:endParaRPr lang="en-US" altLang="zh-CN" sz="6000" dirty="0">
              <a:solidFill>
                <a:srgbClr val="FF0000"/>
              </a:solidFill>
              <a:ea typeface="+mn-ea"/>
              <a:cs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日期占位符 5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7565045" y="812926"/>
            <a:ext cx="20218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游戏简介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880653" y="2949624"/>
            <a:ext cx="20218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操作概述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7533605" y="4847562"/>
            <a:ext cx="28680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实际运行效果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6456042" y="2975396"/>
            <a:ext cx="495959" cy="495959"/>
            <a:chOff x="6932134" y="1758101"/>
            <a:chExt cx="495959" cy="495959"/>
          </a:xfrm>
        </p:grpSpPr>
        <p:sp>
          <p:nvSpPr>
            <p:cNvPr id="63" name="íṥļîḓê"/>
            <p:cNvSpPr/>
            <p:nvPr/>
          </p:nvSpPr>
          <p:spPr>
            <a:xfrm>
              <a:off x="6932134" y="1758101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64" name="íṥlíḓê"/>
            <p:cNvSpPr/>
            <p:nvPr/>
          </p:nvSpPr>
          <p:spPr>
            <a:xfrm>
              <a:off x="6977987" y="1803954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65" name="ïśļiḑé"/>
            <p:cNvSpPr/>
            <p:nvPr/>
          </p:nvSpPr>
          <p:spPr>
            <a:xfrm>
              <a:off x="7055794" y="1924242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5835053" y="809489"/>
            <a:ext cx="495959" cy="495959"/>
            <a:chOff x="6529585" y="809489"/>
            <a:chExt cx="495959" cy="495959"/>
          </a:xfrm>
        </p:grpSpPr>
        <p:sp>
          <p:nvSpPr>
            <p:cNvPr id="82" name="íṥļîḓê"/>
            <p:cNvSpPr/>
            <p:nvPr/>
          </p:nvSpPr>
          <p:spPr>
            <a:xfrm>
              <a:off x="6529585" y="809489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83" name="íṥlíḓê"/>
            <p:cNvSpPr/>
            <p:nvPr/>
          </p:nvSpPr>
          <p:spPr>
            <a:xfrm>
              <a:off x="6575438" y="855342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84" name="ïśļiḑé"/>
            <p:cNvSpPr/>
            <p:nvPr/>
          </p:nvSpPr>
          <p:spPr>
            <a:xfrm>
              <a:off x="6653246" y="975629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cxnSp>
        <p:nvCxnSpPr>
          <p:cNvPr id="85" name="直接连接符 84"/>
          <p:cNvCxnSpPr/>
          <p:nvPr/>
        </p:nvCxnSpPr>
        <p:spPr>
          <a:xfrm>
            <a:off x="6823968" y="1336146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>
            <a:off x="7162600" y="3471574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>
            <a:off x="6676593" y="5369512"/>
            <a:ext cx="3798745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/>
          <p:cNvGrpSpPr/>
          <p:nvPr/>
        </p:nvGrpSpPr>
        <p:grpSpPr>
          <a:xfrm>
            <a:off x="6880535" y="723491"/>
            <a:ext cx="817163" cy="732782"/>
            <a:chOff x="7575067" y="723491"/>
            <a:chExt cx="817163" cy="732782"/>
          </a:xfrm>
        </p:grpSpPr>
        <p:sp>
          <p:nvSpPr>
            <p:cNvPr id="92" name="文本框 91"/>
            <p:cNvSpPr txBox="1"/>
            <p:nvPr/>
          </p:nvSpPr>
          <p:spPr>
            <a:xfrm>
              <a:off x="7575067" y="748387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01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7592006" y="723491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01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7150142" y="2717969"/>
            <a:ext cx="800301" cy="708017"/>
            <a:chOff x="7844674" y="2717969"/>
            <a:chExt cx="800301" cy="708017"/>
          </a:xfrm>
        </p:grpSpPr>
        <p:sp>
          <p:nvSpPr>
            <p:cNvPr id="95" name="文本框 94"/>
            <p:cNvSpPr txBox="1"/>
            <p:nvPr/>
          </p:nvSpPr>
          <p:spPr>
            <a:xfrm>
              <a:off x="7857580" y="2718100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02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7844674" y="2717969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02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6676360" y="4754877"/>
            <a:ext cx="811448" cy="708017"/>
            <a:chOff x="7370892" y="4754877"/>
            <a:chExt cx="811448" cy="708017"/>
          </a:xfrm>
        </p:grpSpPr>
        <p:sp>
          <p:nvSpPr>
            <p:cNvPr id="98" name="文本框 97"/>
            <p:cNvSpPr txBox="1"/>
            <p:nvPr/>
          </p:nvSpPr>
          <p:spPr>
            <a:xfrm>
              <a:off x="7370892" y="4755008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03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7382116" y="4754877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03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083932" y="4919131"/>
            <a:ext cx="495959" cy="495959"/>
            <a:chOff x="6932134" y="1758101"/>
            <a:chExt cx="495959" cy="495959"/>
          </a:xfrm>
        </p:grpSpPr>
        <p:sp>
          <p:nvSpPr>
            <p:cNvPr id="3" name="íṥļîḓê"/>
            <p:cNvSpPr/>
            <p:nvPr/>
          </p:nvSpPr>
          <p:spPr>
            <a:xfrm>
              <a:off x="6932134" y="1758101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4" name="íṥlíḓê"/>
            <p:cNvSpPr/>
            <p:nvPr/>
          </p:nvSpPr>
          <p:spPr>
            <a:xfrm>
              <a:off x="6977987" y="1803954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5" name="ïśļiḑé"/>
            <p:cNvSpPr/>
            <p:nvPr/>
          </p:nvSpPr>
          <p:spPr>
            <a:xfrm>
              <a:off x="7055794" y="1924242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占位符 46" descr="D:\c++\死宅养成计划公测版\死宅养成计划\图片\熊猫人2.jpg熊猫人2"/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1"/>
          <a:srcRect l="34572" t="1227" r="21386" b="-1227"/>
          <a:stretch>
            <a:fillRect/>
          </a:stretch>
        </p:blipFill>
        <p:spPr>
          <a:xfrm>
            <a:off x="6191010" y="1461189"/>
            <a:ext cx="1908733" cy="3364810"/>
          </a:xfrm>
        </p:spPr>
      </p:pic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206773" y="347251"/>
            <a:ext cx="8920029" cy="399415"/>
          </a:xfrm>
        </p:spPr>
        <p:txBody>
          <a:bodyPr/>
          <a:lstStyle/>
          <a:p>
            <a:r>
              <a:rPr lang="zh-CN" altLang="en-US" dirty="0"/>
              <a:t>团队成员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29"/>
          </p:nvPr>
        </p:nvSpPr>
        <p:spPr>
          <a:xfrm>
            <a:off x="1019067" y="2170482"/>
            <a:ext cx="3982720" cy="583565"/>
          </a:xfrm>
        </p:spPr>
        <p:txBody>
          <a:bodyPr/>
          <a:lstStyle/>
          <a:p>
            <a:r>
              <a:rPr lang="zh-CN" altLang="en-US" dirty="0"/>
              <a:t>课题团队成员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zh-CN" dirty="0"/>
              <a:t>02018228</a:t>
            </a:r>
            <a:r>
              <a:rPr lang="zh-CN" altLang="en-US" dirty="0"/>
              <a:t>赵君亮</a:t>
            </a:r>
            <a:endParaRPr lang="zh-CN" altLang="en-US" dirty="0"/>
          </a:p>
          <a:p>
            <a:r>
              <a:rPr lang="en-US" altLang="zh-CN" dirty="0"/>
              <a:t>02018227</a:t>
            </a:r>
            <a:r>
              <a:rPr lang="zh-CN" altLang="en-US" dirty="0"/>
              <a:t>尹孜文</a:t>
            </a:r>
            <a:endParaRPr lang="zh-CN" altLang="en-US" dirty="0"/>
          </a:p>
          <a:p>
            <a:r>
              <a:rPr lang="en-US" altLang="zh-CN" dirty="0"/>
              <a:t>02018229</a:t>
            </a:r>
            <a:r>
              <a:rPr lang="zh-CN" altLang="en-US" dirty="0"/>
              <a:t>潘安东</a:t>
            </a:r>
            <a:endParaRPr lang="zh-CN" altLang="en-US" dirty="0"/>
          </a:p>
        </p:txBody>
      </p:sp>
      <p:pic>
        <p:nvPicPr>
          <p:cNvPr id="39" name="图片占位符 38" descr="D:\c++\死宅养成计划公测版\死宅养成计划\图片\要钱人.jpg要钱人"/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2"/>
          <a:srcRect l="31774" r="31774"/>
          <a:stretch>
            <a:fillRect/>
          </a:stretch>
        </p:blipFill>
        <p:spPr>
          <a:xfrm>
            <a:off x="7880350" y="1461135"/>
            <a:ext cx="1729105" cy="3364865"/>
          </a:xfrm>
        </p:spPr>
      </p:pic>
      <p:pic>
        <p:nvPicPr>
          <p:cNvPr id="35" name="图片占位符 34" descr="D:\c++\死宅养成计划公测版\死宅养成计划\图片\熊猫人3.jpg熊猫人3"/>
          <p:cNvPicPr>
            <a:picLocks noGrp="1" noChangeAspect="1"/>
          </p:cNvPicPr>
          <p:nvPr>
            <p:ph type="pic" sz="quarter" idx="33"/>
          </p:nvPr>
        </p:nvPicPr>
        <p:blipFill rotWithShape="1">
          <a:blip r:embed="rId3"/>
          <a:srcRect l="21637" r="21637"/>
          <a:stretch>
            <a:fillRect/>
          </a:stretch>
        </p:blipFill>
        <p:spPr>
          <a:xfrm>
            <a:off x="9609697" y="1461189"/>
            <a:ext cx="1908733" cy="3364810"/>
          </a:xfrm>
        </p:spPr>
      </p:pic>
      <p:sp>
        <p:nvSpPr>
          <p:cNvPr id="13" name="文本占位符 12"/>
          <p:cNvSpPr>
            <a:spLocks noGrp="1"/>
          </p:cNvSpPr>
          <p:nvPr>
            <p:ph type="body" sz="quarter" idx="36"/>
          </p:nvPr>
        </p:nvSpPr>
        <p:spPr>
          <a:xfrm>
            <a:off x="5792387" y="5105677"/>
            <a:ext cx="1908733" cy="398780"/>
          </a:xfrm>
        </p:spPr>
        <p:txBody>
          <a:bodyPr/>
          <a:lstStyle/>
          <a:p>
            <a:r>
              <a:rPr lang="zh-CN" altLang="en-US" dirty="0"/>
              <a:t>赵君亮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37"/>
          </p:nvPr>
        </p:nvSpPr>
        <p:spPr>
          <a:xfrm>
            <a:off x="7700808" y="5105677"/>
            <a:ext cx="1908733" cy="398780"/>
          </a:xfrm>
        </p:spPr>
        <p:txBody>
          <a:bodyPr/>
          <a:lstStyle/>
          <a:p>
            <a:r>
              <a:rPr lang="zh-CN" altLang="en-US" dirty="0"/>
              <a:t>潘安东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38"/>
          </p:nvPr>
        </p:nvSpPr>
        <p:spPr>
          <a:xfrm>
            <a:off x="9609229" y="5105677"/>
            <a:ext cx="1908733" cy="398780"/>
          </a:xfrm>
        </p:spPr>
        <p:txBody>
          <a:bodyPr/>
          <a:lstStyle/>
          <a:p>
            <a:r>
              <a:rPr lang="zh-CN" altLang="en-US" dirty="0"/>
              <a:t>尹孜文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-190501" y="4189677"/>
            <a:ext cx="5368944" cy="725488"/>
          </a:xfrm>
        </p:spPr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游戏简介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-190501" y="4857350"/>
            <a:ext cx="5368944" cy="424732"/>
          </a:xfrm>
        </p:spPr>
        <p:txBody>
          <a:bodyPr/>
          <a:lstStyle/>
          <a:p>
            <a:r>
              <a:rPr lang="en-US" altLang="zh-CN" spc="500" dirty="0">
                <a:solidFill>
                  <a:prstClr val="white">
                    <a:lumMod val="75000"/>
                  </a:prstClr>
                </a:solidFill>
                <a:cs typeface="+mn-ea"/>
              </a:rPr>
              <a:t>brief introduction</a:t>
            </a:r>
            <a:endParaRPr lang="en-US" altLang="zh-CN" spc="500" dirty="0">
              <a:solidFill>
                <a:prstClr val="white">
                  <a:lumMod val="75000"/>
                </a:prstClr>
              </a:solidFill>
              <a:cs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rcRect l="22592" t="13433" r="22592" b="26261"/>
          <a:stretch>
            <a:fillRect/>
          </a:stretch>
        </p:blipFill>
        <p:spPr>
          <a:xfrm>
            <a:off x="843225" y="132246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400050"/>
          </a:xfrm>
        </p:spPr>
        <p:txBody>
          <a:bodyPr/>
          <a:p>
            <a:r>
              <a:rPr lang="zh-CN" altLang="en-US"/>
              <a:t>游戏流程简介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rcRect l="-231" t="27162" r="1771" b="4467"/>
          <a:stretch>
            <a:fillRect/>
          </a:stretch>
        </p:blipFill>
        <p:spPr>
          <a:xfrm>
            <a:off x="1109345" y="870585"/>
            <a:ext cx="10285730" cy="59258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操作概述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summary of operations</a:t>
            </a: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l="24588" t="13433" r="24588" b="26261"/>
          <a:stretch>
            <a:fillRect/>
          </a:stretch>
        </p:blipFill>
        <p:spPr>
          <a:xfrm>
            <a:off x="1113695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矩形 1"/>
          <p:cNvSpPr/>
          <p:nvPr/>
        </p:nvSpPr>
        <p:spPr>
          <a:xfrm>
            <a:off x="6348822" y="2832643"/>
            <a:ext cx="2325868" cy="3177370"/>
          </a:xfrm>
          <a:prstGeom prst="roundRect">
            <a:avLst>
              <a:gd name="adj" fmla="val 582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80" name="矩形 1"/>
          <p:cNvSpPr/>
          <p:nvPr/>
        </p:nvSpPr>
        <p:spPr>
          <a:xfrm>
            <a:off x="9191058" y="2832643"/>
            <a:ext cx="2325868" cy="3177370"/>
          </a:xfrm>
          <a:prstGeom prst="roundRect">
            <a:avLst>
              <a:gd name="adj" fmla="val 582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633620" y="1992915"/>
            <a:ext cx="2924761" cy="178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操作方法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3950574" y="1119503"/>
            <a:ext cx="4290852" cy="584200"/>
          </a:xfrm>
        </p:spPr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基本操作方法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>
          <a:xfrm>
            <a:off x="3950574" y="1740158"/>
            <a:ext cx="4290852" cy="461010"/>
          </a:xfrm>
        </p:spPr>
        <p:txBody>
          <a:bodyPr/>
          <a:lstStyle/>
          <a:p>
            <a:r>
              <a:rPr lang="en-US" altLang="zh-CN" dirty="0">
                <a:ea typeface="+mn-ea"/>
                <a:cs typeface="+mn-ea"/>
              </a:rPr>
              <a:t>so easy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60400" y="2832643"/>
            <a:ext cx="2325868" cy="3177370"/>
          </a:xfrm>
          <a:prstGeom prst="roundRect">
            <a:avLst>
              <a:gd name="adj" fmla="val 582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83" name="矩形 1"/>
          <p:cNvSpPr/>
          <p:nvPr/>
        </p:nvSpPr>
        <p:spPr>
          <a:xfrm>
            <a:off x="675074" y="3347331"/>
            <a:ext cx="2325868" cy="445145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2" name="矩形: 圆角 11"/>
          <p:cNvSpPr/>
          <p:nvPr/>
        </p:nvSpPr>
        <p:spPr>
          <a:xfrm>
            <a:off x="3339404" y="2606954"/>
            <a:ext cx="2656282" cy="3628748"/>
          </a:xfrm>
          <a:prstGeom prst="roundRect">
            <a:avLst>
              <a:gd name="adj" fmla="val 672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cs typeface="+mn-ea"/>
            </a:endParaRPr>
          </a:p>
        </p:txBody>
      </p:sp>
      <p:sp>
        <p:nvSpPr>
          <p:cNvPr id="87" name="矩形 1"/>
          <p:cNvSpPr/>
          <p:nvPr/>
        </p:nvSpPr>
        <p:spPr>
          <a:xfrm>
            <a:off x="6350603" y="3347331"/>
            <a:ext cx="2325868" cy="445145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92" name="矩形 1"/>
          <p:cNvSpPr/>
          <p:nvPr/>
        </p:nvSpPr>
        <p:spPr>
          <a:xfrm>
            <a:off x="9205732" y="3347331"/>
            <a:ext cx="2325868" cy="445145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97" name="矩形 1"/>
          <p:cNvSpPr/>
          <p:nvPr/>
        </p:nvSpPr>
        <p:spPr>
          <a:xfrm>
            <a:off x="3354078" y="3307454"/>
            <a:ext cx="2641608" cy="570048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795924" y="3393531"/>
            <a:ext cx="2085300" cy="39878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w,s,l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903468" y="3792279"/>
            <a:ext cx="1839732" cy="224917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w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works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）对应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“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ea"/>
              </a:rPr>
              <a:t>开冲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”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选项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shop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）对应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ea"/>
              </a:rPr>
              <a:t>商店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选项。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learning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）对应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”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ea"/>
              </a:rPr>
              <a:t>读读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“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选项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n-ea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6456406" y="3393531"/>
            <a:ext cx="2085300" cy="39878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w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s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a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d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9310707" y="3393531"/>
            <a:ext cx="2085300" cy="39878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空格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blank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3747679" y="4435534"/>
            <a:ext cx="1839732" cy="81026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  <a:ea typeface="+mn-ea"/>
                <a:cs typeface="+mn-ea"/>
              </a:rPr>
              <a:t>y</a:t>
            </a:r>
            <a:r>
              <a:rPr lang="zh-CN" altLang="en-US" dirty="0">
                <a:solidFill>
                  <a:schemeClr val="tx1"/>
                </a:solidFill>
                <a:ea typeface="+mn-ea"/>
                <a:cs typeface="+mn-ea"/>
              </a:rPr>
              <a:t>（</a:t>
            </a:r>
            <a:r>
              <a:rPr lang="en-US" altLang="zh-CN" dirty="0">
                <a:solidFill>
                  <a:schemeClr val="tx1"/>
                </a:solidFill>
                <a:ea typeface="+mn-ea"/>
                <a:cs typeface="+mn-ea"/>
              </a:rPr>
              <a:t>yes</a:t>
            </a:r>
            <a:r>
              <a:rPr lang="zh-CN" altLang="en-US" dirty="0">
                <a:solidFill>
                  <a:schemeClr val="tx1"/>
                </a:solidFill>
                <a:ea typeface="+mn-ea"/>
                <a:cs typeface="+mn-ea"/>
              </a:rPr>
              <a:t>）对应是</a:t>
            </a:r>
            <a:endParaRPr lang="zh-CN" altLang="en-US" dirty="0">
              <a:solidFill>
                <a:schemeClr val="tx1"/>
              </a:solidFill>
              <a:ea typeface="+mn-ea"/>
              <a:cs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ea typeface="+mn-ea"/>
                <a:cs typeface="+mn-ea"/>
              </a:rPr>
              <a:t>n</a:t>
            </a:r>
            <a:r>
              <a:rPr lang="zh-CN" altLang="en-US" dirty="0">
                <a:solidFill>
                  <a:schemeClr val="tx1"/>
                </a:solidFill>
                <a:ea typeface="+mn-ea"/>
                <a:cs typeface="+mn-ea"/>
              </a:rPr>
              <a:t>（</a:t>
            </a:r>
            <a:r>
              <a:rPr lang="en-US" altLang="zh-CN" dirty="0">
                <a:solidFill>
                  <a:schemeClr val="tx1"/>
                </a:solidFill>
                <a:ea typeface="+mn-ea"/>
                <a:cs typeface="+mn-ea"/>
              </a:rPr>
              <a:t>no</a:t>
            </a:r>
            <a:r>
              <a:rPr lang="zh-CN" altLang="en-US" dirty="0">
                <a:solidFill>
                  <a:schemeClr val="tx1"/>
                </a:solidFill>
                <a:ea typeface="+mn-ea"/>
                <a:cs typeface="+mn-ea"/>
              </a:rPr>
              <a:t>）对应否</a:t>
            </a:r>
            <a:endParaRPr lang="zh-CN" altLang="en-US" dirty="0">
              <a:solidFill>
                <a:schemeClr val="tx1"/>
              </a:solidFill>
              <a:ea typeface="+mn-ea"/>
              <a:cs typeface="+mn-ea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6578997" y="4435534"/>
            <a:ext cx="1839732" cy="117030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  <a:ea typeface="+mn-ea"/>
                <a:cs typeface="+mn-ea"/>
              </a:rPr>
              <a:t>当贪吃蛇小游戏弹出的时候用它们来控制移动</a:t>
            </a:r>
            <a:endParaRPr lang="zh-CN" altLang="en-US" dirty="0">
              <a:solidFill>
                <a:schemeClr val="tx1"/>
              </a:solidFill>
              <a:ea typeface="+mn-ea"/>
              <a:cs typeface="+mn-ea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9434126" y="4435534"/>
            <a:ext cx="1839732" cy="152971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  <a:ea typeface="+mn-ea"/>
                <a:cs typeface="+mn-ea"/>
              </a:rPr>
              <a:t>当抢红包游戏出现时点击空格，控制竖线落在红色区域内。</a:t>
            </a:r>
            <a:endParaRPr lang="zh-CN" altLang="en-US" dirty="0">
              <a:solidFill>
                <a:schemeClr val="tx1"/>
              </a:solidFill>
              <a:ea typeface="+mn-ea"/>
              <a:cs typeface="+mn-ea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3624895" y="3477986"/>
            <a:ext cx="2085300" cy="39878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y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n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实际运行效果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cs typeface="+mn-ea"/>
              </a:rPr>
              <a:t>Research Methods And Processes </a:t>
            </a:r>
            <a:endParaRPr lang="en-US" altLang="zh-CN" dirty="0">
              <a:cs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l="24588" t="13433" r="24588" b="26261"/>
          <a:stretch>
            <a:fillRect/>
          </a:stretch>
        </p:blipFill>
        <p:spPr>
          <a:xfrm>
            <a:off x="1115807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lstStyle/>
          <a:p>
            <a:r>
              <a:rPr lang="zh-CN" altLang="en-US" dirty="0"/>
              <a:t>初始界面（起个名字吧）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5" name="图片 14" descr="1K5HLCZI`H(FG5(`EDT1XU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0860" y="856615"/>
            <a:ext cx="7419975" cy="599503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EU">
      <a:dk1>
        <a:sysClr val="windowText" lastClr="000000"/>
      </a:dk1>
      <a:lt1>
        <a:sysClr val="window" lastClr="FFFFFF"/>
      </a:lt1>
      <a:dk2>
        <a:srgbClr val="44546A"/>
      </a:dk2>
      <a:lt2>
        <a:srgbClr val="E3E1DD"/>
      </a:lt2>
      <a:accent1>
        <a:srgbClr val="445437"/>
      </a:accent1>
      <a:accent2>
        <a:srgbClr val="FFCC00"/>
      </a:accent2>
      <a:accent3>
        <a:srgbClr val="2872A1"/>
      </a:accent3>
      <a:accent4>
        <a:srgbClr val="FCB322"/>
      </a:accent4>
      <a:accent5>
        <a:srgbClr val="EA6C00"/>
      </a:accent5>
      <a:accent6>
        <a:srgbClr val="70AD47"/>
      </a:accent6>
      <a:hlink>
        <a:srgbClr val="0563C1"/>
      </a:hlink>
      <a:folHlink>
        <a:srgbClr val="954F72"/>
      </a:folHlink>
    </a:clrScheme>
    <a:fontScheme name="htvr4vcz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27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503</Words>
  <Application>WPS 演示</Application>
  <PresentationFormat>宽屏</PresentationFormat>
  <Paragraphs>125</Paragraphs>
  <Slides>13</Slides>
  <Notes>78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30" baseType="lpstr">
      <vt:lpstr>Arial</vt:lpstr>
      <vt:lpstr>宋体</vt:lpstr>
      <vt:lpstr>Wingdings</vt:lpstr>
      <vt:lpstr>Arial</vt:lpstr>
      <vt:lpstr>微软雅黑</vt:lpstr>
      <vt:lpstr>Calibri</vt:lpstr>
      <vt:lpstr>等线</vt:lpstr>
      <vt:lpstr>Segoe UI</vt:lpstr>
      <vt:lpstr>Segoe UI Light</vt:lpstr>
      <vt:lpstr>Century Gothic</vt:lpstr>
      <vt:lpstr>Arial Unicode MS</vt:lpstr>
      <vt:lpstr>Impact</vt:lpstr>
      <vt:lpstr>Microsoft JhengHei UI Light</vt:lpstr>
      <vt:lpstr>微软雅黑 Light</vt:lpstr>
      <vt:lpstr>Arial Black</vt:lpstr>
      <vt:lpstr>Office 主题​​</vt:lpstr>
      <vt:lpstr>2_OfficePLUS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GTD0402</dc:creator>
  <cp:lastModifiedBy>尹孜文</cp:lastModifiedBy>
  <cp:revision>32</cp:revision>
  <dcterms:created xsi:type="dcterms:W3CDTF">2019-03-11T14:11:00Z</dcterms:created>
  <dcterms:modified xsi:type="dcterms:W3CDTF">2019-05-26T16:43:25Z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2052-11.1.0.8661</vt:lpwstr>
  </property>
</Properties>
</file>